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0" r:id="rId4"/>
    <p:sldId id="274" r:id="rId5"/>
    <p:sldId id="262" r:id="rId6"/>
    <p:sldId id="275" r:id="rId7"/>
    <p:sldId id="266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829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984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595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129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 Teresa’s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Prayer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prayer of St Teresa of Avila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 hands, no feet on earth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me be Christ, let me shine.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 Teresa’s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Prayer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prayer of St Teresa of Avila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36"/>
            <a:ext cx="8534400" cy="21075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are the eyes with which he looks,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Looks with love upon this world.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are the feet with which he walks.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Walks to do good in this world.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79945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 hands, no feet on earth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me be Christ, let me shine.</a:t>
            </a:r>
          </a:p>
        </p:txBody>
      </p:sp>
    </p:spTree>
    <p:extLst>
      <p:ext uri="{BB962C8B-B14F-4D97-AF65-F5344CB8AC3E}">
        <p14:creationId xmlns:p14="http://schemas.microsoft.com/office/powerpoint/2010/main" val="698625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are the hands with which he works,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Works for peace here in this world.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is the voice with which he speaks,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Speaks his message to this world.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79945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 hands, no feet on earth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me be Christ, let me shine.</a:t>
            </a:r>
          </a:p>
        </p:txBody>
      </p:sp>
    </p:spTree>
    <p:extLst>
      <p:ext uri="{BB962C8B-B14F-4D97-AF65-F5344CB8AC3E}">
        <p14:creationId xmlns:p14="http://schemas.microsoft.com/office/powerpoint/2010/main" val="286692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is the face with which he smiles,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Smiles a welcome to this world.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Mine is the heart with which he loves,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Loves all people in this world.</a:t>
            </a:r>
          </a:p>
        </p:txBody>
      </p:sp>
    </p:spTree>
    <p:extLst>
      <p:ext uri="{BB962C8B-B14F-4D97-AF65-F5344CB8AC3E}">
        <p14:creationId xmlns:p14="http://schemas.microsoft.com/office/powerpoint/2010/main" val="99116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 hands, no feet on earth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has no body now but mine.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me be Christ, let me shine.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 Teresa’s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Prayer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prayer of St Teresa of Avila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9754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281</Words>
  <Application>Microsoft Office PowerPoint</Application>
  <PresentationFormat>Widescreen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5</cp:revision>
  <dcterms:created xsi:type="dcterms:W3CDTF">2016-01-28T04:16:50Z</dcterms:created>
  <dcterms:modified xsi:type="dcterms:W3CDTF">2016-02-04T06:57:03Z</dcterms:modified>
</cp:coreProperties>
</file>